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65" r:id="rId3"/>
    <p:sldId id="349" r:id="rId4"/>
    <p:sldId id="343" r:id="rId5"/>
    <p:sldId id="350" r:id="rId6"/>
    <p:sldId id="342" r:id="rId7"/>
    <p:sldId id="345" r:id="rId8"/>
    <p:sldId id="348" r:id="rId9"/>
    <p:sldId id="340" r:id="rId10"/>
    <p:sldId id="344" r:id="rId11"/>
    <p:sldId id="347" r:id="rId12"/>
    <p:sldId id="316" r:id="rId13"/>
  </p:sldIdLst>
  <p:sldSz cx="9144000" cy="6858000" type="screen4x3"/>
  <p:notesSz cx="6858000" cy="9144000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0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i-FI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i-FI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i-FI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BDC7672-EA69-4F7F-AE74-B20A1F43D1C5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52214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699E63-7188-441E-9918-B1035272BA84}" type="slidenum">
              <a:rPr lang="fi-FI"/>
              <a:pPr/>
              <a:t>1</a:t>
            </a:fld>
            <a:endParaRPr lang="fi-FI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3EB322-BD2C-45FB-9B8A-83D5392D7A3D}" type="slidenum">
              <a:rPr lang="en-GB"/>
              <a:pPr/>
              <a:t>2</a:t>
            </a:fld>
            <a:endParaRPr lang="en-GB"/>
          </a:p>
        </p:txBody>
      </p:sp>
      <p:sp>
        <p:nvSpPr>
          <p:cNvPr id="542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5FD106-0B7B-494D-BC1E-0392346B9F3C}" type="slidenum">
              <a:rPr lang="fi-FI"/>
              <a:pPr/>
              <a:t>4</a:t>
            </a:fld>
            <a:endParaRPr lang="fi-FI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DA45AD-A84B-47C1-9329-63EC9115494A}" type="slidenum">
              <a:rPr lang="fi-FI"/>
              <a:pPr/>
              <a:t>6</a:t>
            </a:fld>
            <a:endParaRPr lang="fi-FI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6C78AF-C337-4A51-B522-17C137EE3CFA}" type="slidenum">
              <a:rPr lang="fi-FI"/>
              <a:pPr/>
              <a:t>7</a:t>
            </a:fld>
            <a:endParaRPr lang="fi-FI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D0A77D-8549-4DF6-B663-69E4968562F9}" type="slidenum">
              <a:rPr lang="fi-FI"/>
              <a:pPr/>
              <a:t>10</a:t>
            </a:fld>
            <a:endParaRPr lang="fi-FI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066C5-4AB7-4D2E-9D1B-F8775F378A1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247F1-0379-46F1-A1AA-258CC9F0E2F3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2A4E4-E391-4042-8053-078CA03C513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EBFCD-9F21-4DCB-8AF6-4BB6465442EB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2F4B8-2830-4F20-BCFB-1EBEAFE8A8B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715039"/>
          </a:xfrm>
        </p:spPr>
        <p:txBody>
          <a:bodyPr/>
          <a:lstStyle>
            <a:lvl1pPr indent="0">
              <a:buNone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0460D-E300-42F3-826F-4C4A6A46AAC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7C8E0-F19B-4E98-88A3-EAF847D512D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8B78A-6DEB-41AB-8D36-5C07C3502EF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EB5A-BECD-4998-A61E-FD514C38153F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40B2-4CD0-4D26-B692-4E2B9EF0945A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51DAD-060F-4EDA-A14D-1E6E7E6822DF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>
                <a:lumMod val="0"/>
                <a:lumOff val="100000"/>
              </a:srgb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92351-6F0E-4CB0-BE55-79E749694E14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85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T-110.5291</a:t>
            </a:r>
            <a:br>
              <a:rPr lang="en-US" sz="3600" dirty="0" smtClean="0"/>
            </a:br>
            <a:r>
              <a:rPr lang="en-US" sz="3600" dirty="0" smtClean="0"/>
              <a:t>Seminar on Network Security</a:t>
            </a:r>
            <a:br>
              <a:rPr lang="en-US" sz="3600" dirty="0" smtClean="0"/>
            </a:br>
            <a:r>
              <a:rPr lang="en-US" sz="3600" dirty="0" smtClean="0"/>
              <a:t>2013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2nd course meeting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smtClean="0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Presentation structure</a:t>
            </a:r>
            <a:endParaRPr lang="fi-FI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 smtClean="0"/>
              <a:t>Begin by </a:t>
            </a:r>
            <a:r>
              <a:rPr lang="fi-FI" dirty="0" smtClean="0">
                <a:solidFill>
                  <a:schemeClr val="accent5">
                    <a:lumMod val="75000"/>
                  </a:schemeClr>
                </a:solidFill>
              </a:rPr>
              <a:t>introducing the topic</a:t>
            </a:r>
            <a:r>
              <a:rPr lang="fi-FI" dirty="0" smtClean="0"/>
              <a:t>; set the scene </a:t>
            </a:r>
          </a:p>
          <a:p>
            <a:r>
              <a:rPr lang="fi-FI" dirty="0" smtClean="0"/>
              <a:t>Next, give an </a:t>
            </a:r>
            <a:r>
              <a:rPr lang="fi-FI" dirty="0" smtClean="0">
                <a:solidFill>
                  <a:schemeClr val="accent5">
                    <a:lumMod val="75000"/>
                  </a:schemeClr>
                </a:solidFill>
              </a:rPr>
              <a:t>outline</a:t>
            </a:r>
            <a:r>
              <a:rPr lang="fi-FI" dirty="0" smtClean="0"/>
              <a:t> for the talk</a:t>
            </a:r>
          </a:p>
          <a:p>
            <a:pPr lvl="1"/>
            <a:r>
              <a:rPr lang="en-US" dirty="0" smtClean="0"/>
              <a:t>What you are going to talk about</a:t>
            </a:r>
            <a:endParaRPr lang="fi-FI" dirty="0" smtClean="0"/>
          </a:p>
          <a:p>
            <a:pPr lvl="1"/>
            <a:r>
              <a:rPr lang="fi-FI" dirty="0" err="1" smtClean="0"/>
              <a:t>Motivation</a:t>
            </a:r>
            <a:r>
              <a:rPr lang="fi-FI" dirty="0" smtClean="0"/>
              <a:t>: </a:t>
            </a:r>
            <a:r>
              <a:rPr lang="fi-FI" dirty="0" err="1" smtClean="0"/>
              <a:t>why</a:t>
            </a:r>
            <a:r>
              <a:rPr lang="fi-FI" dirty="0" smtClean="0"/>
              <a:t> </a:t>
            </a:r>
            <a:r>
              <a:rPr lang="fi-FI" dirty="0" err="1" smtClean="0"/>
              <a:t>it</a:t>
            </a:r>
            <a:r>
              <a:rPr lang="fi-FI" dirty="0" smtClean="0"/>
              <a:t> is </a:t>
            </a:r>
            <a:r>
              <a:rPr lang="fi-FI" dirty="0" err="1" smtClean="0"/>
              <a:t>important</a:t>
            </a:r>
            <a:endParaRPr lang="fi-FI" dirty="0" smtClean="0"/>
          </a:p>
          <a:p>
            <a:r>
              <a:rPr lang="en-US" dirty="0" smtClean="0"/>
              <a:t>For the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main content</a:t>
            </a:r>
            <a:r>
              <a:rPr lang="en-US" dirty="0" smtClean="0"/>
              <a:t>, focus on what is useful for the audience</a:t>
            </a:r>
          </a:p>
          <a:p>
            <a:pPr lvl="1"/>
            <a:r>
              <a:rPr lang="en-US" dirty="0" smtClean="0"/>
              <a:t>Don’t try to repeat everything that is in the paper</a:t>
            </a:r>
            <a:endParaRPr lang="fi-FI" dirty="0" smtClean="0"/>
          </a:p>
          <a:p>
            <a:r>
              <a:rPr lang="fi-FI" dirty="0" smtClean="0"/>
              <a:t>Close with a summary or conclusion</a:t>
            </a:r>
          </a:p>
          <a:p>
            <a:pPr lvl="1"/>
            <a:r>
              <a:rPr lang="en-US" dirty="0" smtClean="0"/>
              <a:t>What should we remember: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take-home message</a:t>
            </a:r>
            <a:endParaRPr lang="fi-FI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Some detailed advice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mtClean="0"/>
              <a:t>Think, can you write it in fewer words?</a:t>
            </a:r>
          </a:p>
          <a:p>
            <a:r>
              <a:rPr lang="en-US" smtClean="0"/>
              <a:t>Avoid meaningless boilerplate text</a:t>
            </a:r>
          </a:p>
          <a:p>
            <a:r>
              <a:rPr lang="en-US" smtClean="0"/>
              <a:t>Use animations only for a reason</a:t>
            </a:r>
          </a:p>
          <a:p>
            <a:r>
              <a:rPr lang="en-US" smtClean="0"/>
              <a:t>Use color and pictures when meaningful </a:t>
            </a:r>
          </a:p>
          <a:p>
            <a:r>
              <a:rPr lang="en-US" smtClean="0"/>
              <a:t>Show the whole slide, not bullet by bullet</a:t>
            </a:r>
          </a:p>
          <a:p>
            <a:r>
              <a:rPr lang="en-US" smtClean="0"/>
              <a:t>Don’t read directly from the slide</a:t>
            </a:r>
          </a:p>
          <a:p>
            <a:r>
              <a:rPr lang="en-US" smtClean="0"/>
              <a:t>Practiced timing often fails; plan what to do if you run out of time or finish too early</a:t>
            </a:r>
          </a:p>
          <a:p>
            <a:r>
              <a:rPr lang="en-US" smtClean="0"/>
              <a:t>Stop for a second before moving to the next slide</a:t>
            </a:r>
          </a:p>
          <a:p>
            <a:pPr>
              <a:buNone/>
            </a:pPr>
            <a:endParaRPr lang="en-US" smtClean="0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GB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GB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Today</a:t>
            </a:r>
            <a:r>
              <a:rPr lang="en-US" dirty="0" smtClean="0"/>
              <a:t>’s agenda</a:t>
            </a:r>
            <a:endParaRPr lang="en-US" dirty="0"/>
          </a:p>
        </p:txBody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Seminar arrangements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Advice on the presentation</a:t>
            </a:r>
            <a:endParaRPr lang="en-US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Seminar arrangements</a:t>
            </a:r>
            <a:endParaRPr lang="fi-FI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Friday, 13 December 2013, all day</a:t>
            </a:r>
            <a:endParaRPr lang="en-US" dirty="0"/>
          </a:p>
          <a:p>
            <a:r>
              <a:rPr lang="en-US" dirty="0" smtClean="0"/>
              <a:t>Detailed schedule will be in Noppa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Attendance mandatory</a:t>
            </a:r>
          </a:p>
          <a:p>
            <a:r>
              <a:rPr lang="en-US" dirty="0" smtClean="0"/>
              <a:t>Presentations are 15 minutes, followed by 5 minutes discussion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Upload your presentation to Optima — PowerPoint or PDF</a:t>
            </a:r>
          </a:p>
          <a:p>
            <a:pPr lvl="1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It is OK to make minor updates to the presentation after the submission deadline</a:t>
            </a:r>
          </a:p>
          <a:p>
            <a:r>
              <a:rPr lang="en-US" dirty="0" smtClean="0"/>
              <a:t>Practice the presentation; find a test audience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Do not overrun your time! (This is the most difficult part.)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Seminar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Invited</a:t>
            </a:r>
            <a:r>
              <a:rPr lang="fi-FI" dirty="0" smtClean="0"/>
              <a:t> </a:t>
            </a:r>
            <a:r>
              <a:rPr lang="fi-FI" dirty="0" err="1" smtClean="0"/>
              <a:t>speakers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Jussi Eronen, CERT-FI</a:t>
            </a:r>
          </a:p>
          <a:p>
            <a:r>
              <a:rPr lang="fi-FI" dirty="0" smtClean="0"/>
              <a:t>Oona Räisänen, </a:t>
            </a:r>
            <a:r>
              <a:rPr lang="fi-FI" dirty="0" err="1" smtClean="0"/>
              <a:t>hacker</a:t>
            </a:r>
            <a:r>
              <a:rPr lang="fi-FI" dirty="0" smtClean="0"/>
              <a:t> and </a:t>
            </a:r>
            <a:r>
              <a:rPr lang="fi-FI" dirty="0" err="1" smtClean="0"/>
              <a:t>blogger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939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Grading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The </a:t>
            </a:r>
            <a:r>
              <a:rPr lang="fi-FI" dirty="0" err="1" smtClean="0"/>
              <a:t>seminar</a:t>
            </a:r>
            <a:r>
              <a:rPr lang="fi-FI" dirty="0" smtClean="0"/>
              <a:t> </a:t>
            </a:r>
            <a:r>
              <a:rPr lang="fi-FI" dirty="0" err="1" smtClean="0"/>
              <a:t>paper</a:t>
            </a:r>
            <a:r>
              <a:rPr lang="fi-FI" dirty="0" smtClean="0"/>
              <a:t> is the </a:t>
            </a:r>
            <a:r>
              <a:rPr lang="fi-FI" dirty="0" err="1" smtClean="0"/>
              <a:t>most</a:t>
            </a:r>
            <a:r>
              <a:rPr lang="fi-FI" dirty="0" smtClean="0"/>
              <a:t> </a:t>
            </a:r>
            <a:r>
              <a:rPr lang="fi-FI" dirty="0" err="1" smtClean="0"/>
              <a:t>important</a:t>
            </a:r>
            <a:r>
              <a:rPr lang="fi-FI" dirty="0" smtClean="0"/>
              <a:t> </a:t>
            </a:r>
            <a:r>
              <a:rPr lang="fi-FI" dirty="0" err="1" smtClean="0"/>
              <a:t>part</a:t>
            </a:r>
            <a:r>
              <a:rPr lang="fi-FI" dirty="0" smtClean="0"/>
              <a:t> of the </a:t>
            </a:r>
            <a:r>
              <a:rPr lang="fi-FI" dirty="0" err="1" smtClean="0"/>
              <a:t>course</a:t>
            </a:r>
            <a:endParaRPr lang="fi-FI" dirty="0" smtClean="0"/>
          </a:p>
          <a:p>
            <a:r>
              <a:rPr lang="fi-FI" dirty="0" smtClean="0">
                <a:solidFill>
                  <a:schemeClr val="accent5">
                    <a:lumMod val="75000"/>
                  </a:schemeClr>
                </a:solidFill>
              </a:rPr>
              <a:t>The </a:t>
            </a:r>
            <a:r>
              <a:rPr lang="fi-FI" dirty="0" err="1" smtClean="0">
                <a:solidFill>
                  <a:schemeClr val="accent5">
                    <a:lumMod val="75000"/>
                  </a:schemeClr>
                </a:solidFill>
              </a:rPr>
              <a:t>presentation</a:t>
            </a:r>
            <a:r>
              <a:rPr lang="fi-FI" dirty="0" smtClean="0">
                <a:solidFill>
                  <a:schemeClr val="accent5">
                    <a:lumMod val="75000"/>
                  </a:schemeClr>
                </a:solidFill>
              </a:rPr>
              <a:t> is an </a:t>
            </a:r>
            <a:r>
              <a:rPr lang="fi-FI" dirty="0" err="1" smtClean="0">
                <a:solidFill>
                  <a:schemeClr val="accent5">
                    <a:lumMod val="75000"/>
                  </a:schemeClr>
                </a:solidFill>
              </a:rPr>
              <a:t>opportunity</a:t>
            </a:r>
            <a:r>
              <a:rPr lang="fi-FI" dirty="0" smtClean="0">
                <a:solidFill>
                  <a:schemeClr val="accent5">
                    <a:lumMod val="75000"/>
                  </a:schemeClr>
                </a:solidFill>
              </a:rPr>
              <a:t> to </a:t>
            </a:r>
            <a:r>
              <a:rPr lang="fi-FI" dirty="0" err="1" smtClean="0">
                <a:solidFill>
                  <a:schemeClr val="accent5">
                    <a:lumMod val="75000"/>
                  </a:schemeClr>
                </a:solidFill>
              </a:rPr>
              <a:t>explain</a:t>
            </a:r>
            <a:r>
              <a:rPr lang="fi-FI" dirty="0" smtClean="0">
                <a:solidFill>
                  <a:schemeClr val="accent5">
                    <a:lumMod val="75000"/>
                  </a:schemeClr>
                </a:solidFill>
              </a:rPr>
              <a:t> the </a:t>
            </a:r>
            <a:r>
              <a:rPr lang="fi-FI" dirty="0" err="1" smtClean="0">
                <a:solidFill>
                  <a:schemeClr val="accent5">
                    <a:lumMod val="75000"/>
                  </a:schemeClr>
                </a:solidFill>
              </a:rPr>
              <a:t>paper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fi-FI" dirty="0" smtClean="0"/>
              <a:t>Presentation and </a:t>
            </a:r>
            <a:r>
              <a:rPr lang="fi-FI" dirty="0" err="1" smtClean="0"/>
              <a:t>performance</a:t>
            </a:r>
            <a:r>
              <a:rPr lang="fi-FI" dirty="0" smtClean="0"/>
              <a:t> in the </a:t>
            </a:r>
            <a:r>
              <a:rPr lang="fi-FI" dirty="0" err="1" smtClean="0"/>
              <a:t>opponent</a:t>
            </a:r>
            <a:r>
              <a:rPr lang="fi-FI" dirty="0" smtClean="0"/>
              <a:t> </a:t>
            </a:r>
            <a:r>
              <a:rPr lang="fi-FI" dirty="0" err="1" smtClean="0"/>
              <a:t>tasks</a:t>
            </a:r>
            <a:r>
              <a:rPr lang="fi-FI" dirty="0" smtClean="0"/>
              <a:t> </a:t>
            </a:r>
            <a:r>
              <a:rPr lang="fi-FI" dirty="0" err="1" smtClean="0"/>
              <a:t>can</a:t>
            </a:r>
            <a:r>
              <a:rPr lang="fi-FI" dirty="0" smtClean="0"/>
              <a:t> </a:t>
            </a:r>
            <a:r>
              <a:rPr lang="fi-FI" dirty="0" err="1" smtClean="0"/>
              <a:t>increase</a:t>
            </a:r>
            <a:r>
              <a:rPr lang="fi-FI" dirty="0" smtClean="0"/>
              <a:t> </a:t>
            </a:r>
            <a:r>
              <a:rPr lang="fi-FI" dirty="0" err="1" smtClean="0"/>
              <a:t>or</a:t>
            </a:r>
            <a:r>
              <a:rPr lang="fi-FI" dirty="0" smtClean="0"/>
              <a:t> </a:t>
            </a:r>
            <a:r>
              <a:rPr lang="fi-FI" dirty="0" err="1" smtClean="0"/>
              <a:t>decrease</a:t>
            </a:r>
            <a:r>
              <a:rPr lang="fi-FI" dirty="0" smtClean="0"/>
              <a:t> </a:t>
            </a:r>
            <a:r>
              <a:rPr lang="fi-FI" dirty="0" err="1" smtClean="0"/>
              <a:t>your</a:t>
            </a:r>
            <a:r>
              <a:rPr lang="fi-FI" dirty="0" smtClean="0"/>
              <a:t>  </a:t>
            </a:r>
            <a:r>
              <a:rPr lang="fi-FI" dirty="0" err="1" smtClean="0"/>
              <a:t>grade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Opponent tasks</a:t>
            </a: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Read the paper before the seminar day and prepare some questions</a:t>
            </a:r>
          </a:p>
          <a:p>
            <a:r>
              <a:rPr lang="en-US" dirty="0" smtClean="0"/>
              <a:t>Take notes of the presentation</a:t>
            </a:r>
          </a:p>
          <a:p>
            <a:r>
              <a:rPr lang="en-US" dirty="0" smtClean="0"/>
              <a:t>At the end of the presentation, audience may ask questions;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opponent must ask at least one question</a:t>
            </a:r>
          </a:p>
          <a:p>
            <a:r>
              <a:rPr lang="en-US" dirty="0" smtClean="0"/>
              <a:t>Submit comments on the final paper and presentation to Optima </a:t>
            </a:r>
            <a:r>
              <a:rPr lang="en-US" smtClean="0"/>
              <a:t>by </a:t>
            </a:r>
            <a:r>
              <a:rPr lang="en-US" smtClean="0"/>
              <a:t>17 </a:t>
            </a:r>
            <a:r>
              <a:rPr lang="en-US" smtClean="0"/>
              <a:t>Dec </a:t>
            </a:r>
            <a:r>
              <a:rPr lang="en-US" smtClean="0"/>
              <a:t>2013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Advice</a:t>
            </a:r>
            <a:r>
              <a:rPr lang="fi-FI" dirty="0"/>
              <a:t> for the </a:t>
            </a:r>
            <a:r>
              <a:rPr lang="fi-FI" dirty="0" err="1"/>
              <a:t>presentation</a:t>
            </a:r>
            <a:endParaRPr lang="fi-FI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TextBox 5"/>
          <p:cNvSpPr txBox="1"/>
          <p:nvPr/>
        </p:nvSpPr>
        <p:spPr>
          <a:xfrm>
            <a:off x="2500298" y="48577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143000"/>
          </a:xfrm>
        </p:spPr>
        <p:txBody>
          <a:bodyPr/>
          <a:lstStyle/>
          <a:p>
            <a:r>
              <a:rPr lang="fi-FI" dirty="0" smtClean="0"/>
              <a:t>What is a good presentation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8641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You are the teacher! </a:t>
            </a:r>
            <a:r>
              <a:rPr lang="en-US" dirty="0" smtClean="0"/>
              <a:t>What do you want the audience to learn?</a:t>
            </a:r>
          </a:p>
          <a:p>
            <a:r>
              <a:rPr lang="fi-FI" dirty="0" smtClean="0">
                <a:solidFill>
                  <a:schemeClr val="accent5">
                    <a:lumMod val="75000"/>
                  </a:schemeClr>
                </a:solidFill>
              </a:rPr>
              <a:t>What should the audience remember?</a:t>
            </a:r>
            <a:r>
              <a:rPr lang="fi-FI" dirty="0" smtClean="0"/>
              <a:t> Could be:</a:t>
            </a:r>
          </a:p>
          <a:p>
            <a:pPr lvl="1"/>
            <a:r>
              <a:rPr lang="fi-FI" dirty="0" smtClean="0"/>
              <a:t>Key technical ideas</a:t>
            </a:r>
          </a:p>
          <a:p>
            <a:pPr lvl="1"/>
            <a:r>
              <a:rPr lang="fi-FI" dirty="0" smtClean="0"/>
              <a:t>Enough to be able to read the paper and learn more</a:t>
            </a:r>
          </a:p>
          <a:p>
            <a:pPr lvl="1"/>
            <a:r>
              <a:rPr lang="fi-FI" dirty="0" smtClean="0"/>
              <a:t>Your own contribution</a:t>
            </a:r>
          </a:p>
          <a:p>
            <a:r>
              <a:rPr lang="en-US" dirty="0" smtClean="0"/>
              <a:t>The presentation should have a structure</a:t>
            </a:r>
          </a:p>
          <a:p>
            <a:pPr lvl="1"/>
            <a:r>
              <a:rPr lang="en-US" dirty="0" smtClean="0"/>
              <a:t>Logical and easy to follow</a:t>
            </a:r>
          </a:p>
          <a:p>
            <a:r>
              <a:rPr lang="en-US" dirty="0" smtClean="0"/>
              <a:t>Use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pictures and examples </a:t>
            </a:r>
          </a:p>
          <a:p>
            <a:pPr lvl="1"/>
            <a:r>
              <a:rPr lang="en-US" dirty="0" smtClean="0"/>
              <a:t>Preferably your own; acknowledge any borrowed pictures on the slide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4972</TotalTime>
  <Words>405</Words>
  <Application>Microsoft Office PowerPoint</Application>
  <PresentationFormat>On-screen Show (4:3)</PresentationFormat>
  <Paragraphs>62</Paragraphs>
  <Slides>12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T-110.5291 Seminar on Network Security 2013  2nd course meeting</vt:lpstr>
      <vt:lpstr>Today’s agenda</vt:lpstr>
      <vt:lpstr>Seminar arrangements</vt:lpstr>
      <vt:lpstr>Seminar</vt:lpstr>
      <vt:lpstr>Invited speakers</vt:lpstr>
      <vt:lpstr>Grading</vt:lpstr>
      <vt:lpstr>Opponent tasks</vt:lpstr>
      <vt:lpstr>Advice for the presentation</vt:lpstr>
      <vt:lpstr>What is a good presentation</vt:lpstr>
      <vt:lpstr>Presentation structure</vt:lpstr>
      <vt:lpstr>Some detailed advice</vt:lpstr>
      <vt:lpstr>Questions?</vt:lpstr>
    </vt:vector>
  </TitlesOfParts>
  <Company>TKK / TML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T-110.5190 Seminar on Network Security</dc:title>
  <dc:creator>Tuomas Aura</dc:creator>
  <cp:lastModifiedBy>Tuomas Aura</cp:lastModifiedBy>
  <cp:revision>387</cp:revision>
  <dcterms:created xsi:type="dcterms:W3CDTF">2008-04-21T11:46:57Z</dcterms:created>
  <dcterms:modified xsi:type="dcterms:W3CDTF">2013-12-02T14:27:30Z</dcterms:modified>
</cp:coreProperties>
</file>