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5" r:id="rId3"/>
    <p:sldId id="349" r:id="rId4"/>
    <p:sldId id="333" r:id="rId5"/>
    <p:sldId id="343" r:id="rId6"/>
    <p:sldId id="342" r:id="rId7"/>
    <p:sldId id="345" r:id="rId8"/>
    <p:sldId id="348" r:id="rId9"/>
    <p:sldId id="340" r:id="rId10"/>
    <p:sldId id="344" r:id="rId11"/>
    <p:sldId id="347" r:id="rId12"/>
    <p:sldId id="316" r:id="rId1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DC7672-EA69-4F7F-AE74-B20A1F43D1C5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99E63-7188-441E-9918-B1035272BA84}" type="slidenum">
              <a:rPr lang="fi-FI"/>
              <a:pPr/>
              <a:t>1</a:t>
            </a:fld>
            <a:endParaRPr lang="fi-FI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EB322-BD2C-45FB-9B8A-83D5392D7A3D}" type="slidenum">
              <a:rPr lang="en-GB"/>
              <a:pPr/>
              <a:t>2</a:t>
            </a:fld>
            <a:endParaRPr lang="en-GB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9A913-BE8E-4228-941D-53D12F6E0732}" type="slidenum">
              <a:rPr lang="en-GB"/>
              <a:pPr/>
              <a:t>4</a:t>
            </a:fld>
            <a:endParaRPr lang="en-GB"/>
          </a:p>
        </p:txBody>
      </p:sp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FD106-0B7B-494D-BC1E-0392346B9F3C}" type="slidenum">
              <a:rPr lang="fi-FI"/>
              <a:pPr/>
              <a:t>5</a:t>
            </a:fld>
            <a:endParaRPr lang="fi-FI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A45AD-A84B-47C1-9329-63EC9115494A}" type="slidenum">
              <a:rPr lang="fi-FI"/>
              <a:pPr/>
              <a:t>6</a:t>
            </a:fld>
            <a:endParaRPr lang="fi-FI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C78AF-C337-4A51-B522-17C137EE3CFA}" type="slidenum">
              <a:rPr lang="fi-FI"/>
              <a:pPr/>
              <a:t>7</a:t>
            </a:fld>
            <a:endParaRPr lang="fi-FI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0A77D-8549-4DF6-B663-69E4968562F9}" type="slidenum">
              <a:rPr lang="fi-FI"/>
              <a:pPr/>
              <a:t>10</a:t>
            </a:fld>
            <a:endParaRPr lang="fi-FI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66C5-4AB7-4D2E-9D1B-F8775F378A1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47F1-0379-46F1-A1AA-258CC9F0E2F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A4E4-E391-4042-8053-078CA03C513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BFCD-9F21-4DCB-8AF6-4BB6465442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25"/>
            <a:ext cx="7924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524000"/>
            <a:ext cx="7924800" cy="4876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F4B8-2830-4F20-BCFB-1EBEAFE8A8B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39"/>
          </a:xfrm>
        </p:spPr>
        <p:txBody>
          <a:bodyPr/>
          <a:lstStyle>
            <a:lvl1pPr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0460D-E300-42F3-826F-4C4A6A46AA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C8E0-F19B-4E98-88A3-EAF847D512D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B78A-6DEB-41AB-8D36-5C07C3502EF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EB5A-BECD-4998-A61E-FD514C38153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40B2-4CD0-4D26-B692-4E2B9EF0945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51DAD-060F-4EDA-A14D-1E6E7E6822D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2351-6F0E-4CB0-BE55-79E749694E1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227269"/>
          </a:xfrm>
        </p:spPr>
        <p:txBody>
          <a:bodyPr>
            <a:normAutofit/>
          </a:bodyPr>
          <a:lstStyle/>
          <a:p>
            <a:r>
              <a:rPr lang="fi-FI" dirty="0" smtClean="0"/>
              <a:t>T-110.5290</a:t>
            </a:r>
            <a:br>
              <a:rPr lang="fi-FI" dirty="0" smtClean="0"/>
            </a:br>
            <a:r>
              <a:rPr lang="fi-FI" dirty="0" smtClean="0"/>
              <a:t>Seminar on Network Security</a:t>
            </a:r>
            <a:br>
              <a:rPr lang="fi-FI" dirty="0" smtClean="0"/>
            </a:br>
            <a:r>
              <a:rPr lang="fi-FI" dirty="0" smtClean="0"/>
              <a:t>2009</a:t>
            </a:r>
            <a:endParaRPr lang="fi-FI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Presentation structure</a:t>
            </a:r>
            <a:endParaRPr lang="fi-FI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Begin by 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introducing the topic</a:t>
            </a:r>
            <a:r>
              <a:rPr lang="fi-FI" dirty="0" smtClean="0"/>
              <a:t>; set the scene </a:t>
            </a:r>
          </a:p>
          <a:p>
            <a:r>
              <a:rPr lang="fi-FI" dirty="0" smtClean="0"/>
              <a:t>Next, give an 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outline</a:t>
            </a:r>
            <a:r>
              <a:rPr lang="fi-FI" dirty="0" smtClean="0"/>
              <a:t> for the talk</a:t>
            </a:r>
          </a:p>
          <a:p>
            <a:pPr lvl="1"/>
            <a:r>
              <a:rPr lang="en-US" dirty="0" smtClean="0"/>
              <a:t>What are you going to talk about</a:t>
            </a:r>
            <a:endParaRPr lang="fi-FI" dirty="0" smtClean="0"/>
          </a:p>
          <a:p>
            <a:pPr lvl="1"/>
            <a:r>
              <a:rPr lang="fi-FI" dirty="0" smtClean="0"/>
              <a:t>Why is it important</a:t>
            </a:r>
          </a:p>
          <a:p>
            <a:r>
              <a:rPr lang="en-US" dirty="0" smtClean="0"/>
              <a:t>For 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main content</a:t>
            </a:r>
            <a:r>
              <a:rPr lang="en-US" dirty="0" smtClean="0"/>
              <a:t>, focus on what is useful for the audience</a:t>
            </a:r>
          </a:p>
          <a:p>
            <a:pPr lvl="1"/>
            <a:r>
              <a:rPr lang="en-US" dirty="0" smtClean="0"/>
              <a:t>Don’t try to repeat everything that is in the paper</a:t>
            </a:r>
            <a:endParaRPr lang="fi-FI" dirty="0" smtClean="0"/>
          </a:p>
          <a:p>
            <a:r>
              <a:rPr lang="fi-FI" dirty="0" smtClean="0"/>
              <a:t>Close with a summary or conclusion</a:t>
            </a:r>
          </a:p>
          <a:p>
            <a:pPr lvl="1"/>
            <a:r>
              <a:rPr lang="en-US" dirty="0" smtClean="0"/>
              <a:t>What should we remember: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take-home message</a:t>
            </a:r>
            <a:endParaRPr lang="fi-FI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Some detailed advice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Think, can you write it in fewer words?</a:t>
            </a:r>
            <a:endParaRPr lang="en-US" dirty="0" smtClean="0"/>
          </a:p>
          <a:p>
            <a:r>
              <a:rPr lang="en-US" dirty="0" smtClean="0"/>
              <a:t>Avoid meaningless </a:t>
            </a:r>
            <a:r>
              <a:rPr lang="en-US" dirty="0" smtClean="0"/>
              <a:t>boilerplate </a:t>
            </a:r>
            <a:r>
              <a:rPr lang="en-US" dirty="0" smtClean="0"/>
              <a:t>text</a:t>
            </a:r>
            <a:endParaRPr lang="en-US" dirty="0" smtClean="0"/>
          </a:p>
          <a:p>
            <a:r>
              <a:rPr lang="en-US" dirty="0" smtClean="0"/>
              <a:t>Don’t use unnecessary </a:t>
            </a:r>
            <a:r>
              <a:rPr lang="en-US" dirty="0" smtClean="0"/>
              <a:t>animations</a:t>
            </a:r>
          </a:p>
          <a:p>
            <a:r>
              <a:rPr lang="en-US" dirty="0" smtClean="0"/>
              <a:t>U</a:t>
            </a:r>
            <a:r>
              <a:rPr lang="en-US" dirty="0" smtClean="0"/>
              <a:t>se color and pictures when meaningful</a:t>
            </a:r>
            <a:endParaRPr lang="en-US" dirty="0" smtClean="0"/>
          </a:p>
          <a:p>
            <a:r>
              <a:rPr lang="en-US" dirty="0" smtClean="0"/>
              <a:t>Show the whole slide, not bullet by bullet</a:t>
            </a:r>
            <a:endParaRPr lang="fi-FI" dirty="0" smtClean="0"/>
          </a:p>
          <a:p>
            <a:r>
              <a:rPr lang="fi-FI" dirty="0" smtClean="0"/>
              <a:t>Don</a:t>
            </a:r>
            <a:r>
              <a:rPr lang="en-US" dirty="0" smtClean="0"/>
              <a:t>’t read directly from the slide</a:t>
            </a:r>
            <a:endParaRPr lang="fi-FI" dirty="0" smtClean="0"/>
          </a:p>
          <a:p>
            <a:r>
              <a:rPr lang="fi-FI" dirty="0" smtClean="0"/>
              <a:t>Stop for a second before moving to the next slide</a:t>
            </a:r>
            <a:endParaRPr lang="fi-FI" dirty="0" smtClean="0"/>
          </a:p>
          <a:p>
            <a:r>
              <a:rPr lang="en-US" dirty="0" smtClean="0"/>
              <a:t>Practiced timing often fails; plan </a:t>
            </a:r>
            <a:r>
              <a:rPr lang="en-US" dirty="0" smtClean="0"/>
              <a:t>what to do if you run out of time or </a:t>
            </a:r>
            <a:r>
              <a:rPr lang="en-US" dirty="0" smtClean="0"/>
              <a:t>finish too early</a:t>
            </a:r>
            <a:endParaRPr lang="en-US" dirty="0" smtClean="0"/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Remember! New time for English presentation lesson: Fri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4.12 9-11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T5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all students welcome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Today</a:t>
            </a:r>
            <a:r>
              <a:rPr lang="en-US" dirty="0" smtClean="0"/>
              <a:t>’s agenda</a:t>
            </a:r>
            <a:endParaRPr lang="en-US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Seminar arrangements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Advice on the presentation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4348" y="2928934"/>
            <a:ext cx="7772400" cy="1362075"/>
          </a:xfrm>
        </p:spPr>
        <p:txBody>
          <a:bodyPr/>
          <a:lstStyle/>
          <a:p>
            <a:r>
              <a:rPr lang="fi-FI" dirty="0" smtClean="0"/>
              <a:t>Seminar arrangements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 flipV="1">
            <a:off x="722313" y="2500306"/>
            <a:ext cx="7772400" cy="406407"/>
          </a:xfrm>
        </p:spPr>
        <p:txBody>
          <a:bodyPr/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7825"/>
            <a:ext cx="7924800" cy="193655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Timetable (in Noppa)</a:t>
            </a:r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</p:nvPr>
        </p:nvGraphicFramePr>
        <p:xfrm>
          <a:off x="214282" y="857232"/>
          <a:ext cx="8643998" cy="5773752"/>
        </p:xfrm>
        <a:graphic>
          <a:graphicData uri="http://schemas.openxmlformats.org/drawingml/2006/table">
            <a:tbl>
              <a:tblPr/>
              <a:tblGrid>
                <a:gridCol w="3143272"/>
                <a:gridCol w="5500726"/>
              </a:tblGrid>
              <a:tr h="71438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8.9. </a:t>
                      </a:r>
                      <a:r>
                        <a:rPr lang="en-GB" sz="1800" b="0" dirty="0" smtClean="0"/>
                        <a:t>16-19 </a:t>
                      </a:r>
                      <a:r>
                        <a:rPr lang="en-GB" sz="1800" b="0" dirty="0"/>
                        <a:t>in T2 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Introductory meeting, English</a:t>
                      </a:r>
                      <a:r>
                        <a:rPr lang="en-GB" sz="1800" baseline="0" dirty="0" smtClean="0"/>
                        <a:t> essay, signup open </a:t>
                      </a:r>
                      <a:r>
                        <a:rPr lang="en-GB" sz="1800" dirty="0"/>
                        <a:t>  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63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Fri </a:t>
                      </a:r>
                      <a:r>
                        <a:rPr lang="en-GB" sz="1800" b="0" dirty="0"/>
                        <a:t>11.9. 12:00 (midday)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/>
                        <a:t>Deadline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/>
                        <a:t>for </a:t>
                      </a:r>
                      <a:r>
                        <a:rPr lang="en-GB" sz="1800" dirty="0" smtClean="0"/>
                        <a:t>signup</a:t>
                      </a:r>
                      <a:endParaRPr lang="en-GB" sz="1800" dirty="0"/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28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15.9. 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Accepted </a:t>
                      </a:r>
                      <a:r>
                        <a:rPr lang="en-GB" sz="1800" dirty="0"/>
                        <a:t>students and </a:t>
                      </a:r>
                      <a:r>
                        <a:rPr lang="en-GB" sz="1800" dirty="0" smtClean="0"/>
                        <a:t>topics,</a:t>
                      </a:r>
                      <a:r>
                        <a:rPr lang="en-GB" sz="1800" baseline="0" dirty="0" smtClean="0"/>
                        <a:t> meeting with tutor</a:t>
                      </a:r>
                      <a:endParaRPr lang="en-GB" sz="1800" dirty="0"/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41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Fri </a:t>
                      </a:r>
                      <a:r>
                        <a:rPr lang="en-GB" sz="1800" b="0" dirty="0"/>
                        <a:t>18.9. 10-12 T5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Scientific </a:t>
                      </a:r>
                      <a:r>
                        <a:rPr lang="en-GB" sz="1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English</a:t>
                      </a:r>
                      <a:r>
                        <a:rPr lang="en-GB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GB" sz="1800" dirty="0"/>
                        <a:t>1st meeting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70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29.9. 12:00 (midday)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/>
                        <a:t>Deadline</a:t>
                      </a:r>
                      <a:r>
                        <a:rPr lang="en-GB" sz="1800" b="1" dirty="0"/>
                        <a:t>: </a:t>
                      </a:r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1st</a:t>
                      </a:r>
                      <a:r>
                        <a:rPr lang="en-GB" sz="18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draft </a:t>
                      </a: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paper </a:t>
                      </a:r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submission</a:t>
                      </a:r>
                      <a:r>
                        <a:rPr lang="en-GB" sz="1800" b="0" dirty="0" smtClean="0"/>
                        <a:t> 1 page, references</a:t>
                      </a:r>
                      <a:endParaRPr lang="en-GB" sz="1800" b="0" dirty="0"/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51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6.10.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Feedback </a:t>
                      </a:r>
                      <a:r>
                        <a:rPr lang="en-GB" sz="1800" dirty="0"/>
                        <a:t>from your tutor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28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Fri </a:t>
                      </a:r>
                      <a:r>
                        <a:rPr lang="en-GB" sz="1800" b="0" dirty="0"/>
                        <a:t>9.10. 10-12 T5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Scientific </a:t>
                      </a:r>
                      <a:r>
                        <a:rPr lang="en-GB" sz="1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English</a:t>
                      </a:r>
                      <a:r>
                        <a:rPr lang="en-GB" sz="1800" dirty="0"/>
                        <a:t> 2nd meeting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28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20.10. 12:00 (midday)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/>
                        <a:t>Deadline</a:t>
                      </a:r>
                      <a:r>
                        <a:rPr lang="en-GB" sz="1800" b="1" dirty="0"/>
                        <a:t>: </a:t>
                      </a:r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full draft</a:t>
                      </a:r>
                      <a:r>
                        <a:rPr lang="en-GB" sz="18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paper submission</a:t>
                      </a:r>
                      <a:r>
                        <a:rPr lang="en-GB" sz="1800" b="0" dirty="0" smtClean="0"/>
                        <a:t> 5-7</a:t>
                      </a:r>
                      <a:r>
                        <a:rPr lang="en-GB" sz="1800" b="0" baseline="0" dirty="0" smtClean="0"/>
                        <a:t> pages</a:t>
                      </a:r>
                      <a:endParaRPr lang="en-GB" sz="1800" b="0" dirty="0"/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41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3.11. 12:00 (midday)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/>
                        <a:t>Deadline</a:t>
                      </a:r>
                      <a:r>
                        <a:rPr lang="en-GB" sz="1800" b="1" dirty="0"/>
                        <a:t>: </a:t>
                      </a:r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opponent </a:t>
                      </a: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comment submission</a:t>
                      </a:r>
                      <a:endParaRPr lang="en-GB" sz="18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41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3.11.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Feedback </a:t>
                      </a:r>
                      <a:r>
                        <a:rPr lang="en-GB" sz="1800" dirty="0"/>
                        <a:t>from your tutor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63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Fri </a:t>
                      </a:r>
                      <a:r>
                        <a:rPr lang="en-GB" sz="1800" b="0" dirty="0"/>
                        <a:t>6.11. 10-12 T5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Scientific </a:t>
                      </a:r>
                      <a:r>
                        <a:rPr lang="en-GB" sz="1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English</a:t>
                      </a:r>
                      <a:r>
                        <a:rPr lang="en-GB" sz="1800" b="0" dirty="0"/>
                        <a:t> 3rd meeting 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51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Fri </a:t>
                      </a:r>
                      <a:r>
                        <a:rPr lang="en-GB" sz="1800" b="0" dirty="0"/>
                        <a:t>20.11 10-12 T5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Scientific </a:t>
                      </a:r>
                      <a:r>
                        <a:rPr lang="en-GB" sz="1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English</a:t>
                      </a:r>
                      <a:r>
                        <a:rPr lang="en-GB" sz="1800" b="0" dirty="0"/>
                        <a:t> </a:t>
                      </a:r>
                      <a:r>
                        <a:rPr lang="en-GB" sz="1800" b="0" dirty="0" smtClean="0"/>
                        <a:t>extra </a:t>
                      </a:r>
                      <a:r>
                        <a:rPr lang="en-GB" sz="1800" b="0" dirty="0"/>
                        <a:t>support meeting 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41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24.11. 12:00 (midday)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/>
                        <a:t>Deadline</a:t>
                      </a:r>
                      <a:r>
                        <a:rPr lang="en-GB" sz="1800" b="1" dirty="0"/>
                        <a:t>: </a:t>
                      </a:r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final </a:t>
                      </a: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paper submission</a:t>
                      </a:r>
                      <a:endParaRPr lang="en-GB" sz="18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64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1</a:t>
                      </a:r>
                      <a:r>
                        <a:rPr lang="en-GB" sz="1800" b="0" dirty="0" smtClean="0"/>
                        <a:t>.12</a:t>
                      </a:r>
                      <a:r>
                        <a:rPr lang="en-GB" sz="1800" b="0" dirty="0"/>
                        <a:t>. 16-18 T2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Meeting </a:t>
                      </a:r>
                      <a:r>
                        <a:rPr lang="en-GB" sz="1800" dirty="0"/>
                        <a:t>with all </a:t>
                      </a:r>
                      <a:r>
                        <a:rPr lang="en-GB" sz="1800" dirty="0" smtClean="0"/>
                        <a:t>students: practical arrangements</a:t>
                      </a:r>
                      <a:endParaRPr lang="en-GB" sz="1800" dirty="0"/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28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Fri </a:t>
                      </a:r>
                      <a:r>
                        <a:rPr lang="en-GB" sz="1800" b="0" dirty="0"/>
                        <a:t>4.12 </a:t>
                      </a:r>
                      <a:r>
                        <a:rPr lang="en-GB" sz="1800" b="0" dirty="0" smtClean="0"/>
                        <a:t>9-11 </a:t>
                      </a:r>
                      <a:r>
                        <a:rPr lang="en-GB" sz="1800" b="0" dirty="0"/>
                        <a:t>T5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Scientific </a:t>
                      </a:r>
                      <a:r>
                        <a:rPr lang="en-GB" sz="1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English</a:t>
                      </a:r>
                      <a:r>
                        <a:rPr lang="en-GB" sz="1800" b="0" dirty="0"/>
                        <a:t> </a:t>
                      </a:r>
                      <a:r>
                        <a:rPr lang="en-GB" sz="1800" b="0" dirty="0" smtClean="0"/>
                        <a:t>presentation </a:t>
                      </a:r>
                      <a:r>
                        <a:rPr lang="en-GB" sz="1800" b="0" dirty="0"/>
                        <a:t>meeting</a:t>
                      </a:r>
                      <a:r>
                        <a:rPr lang="en-GB" sz="1800" dirty="0"/>
                        <a:t> 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174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8.12. 12:00 (midday)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/>
                        <a:t>Deadline</a:t>
                      </a:r>
                      <a:r>
                        <a:rPr lang="en-GB" sz="1800" b="1" dirty="0"/>
                        <a:t>: </a:t>
                      </a:r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slide </a:t>
                      </a: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submission</a:t>
                      </a:r>
                      <a:endParaRPr lang="en-GB" sz="18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18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Thu-Fri 10-11.12</a:t>
                      </a:r>
                      <a:r>
                        <a:rPr lang="en-GB" sz="1800" b="0" dirty="0"/>
                        <a:t>. 8-17 (full day) </a:t>
                      </a:r>
                      <a:r>
                        <a:rPr lang="en-GB" sz="1800" b="0" dirty="0" smtClean="0"/>
                        <a:t/>
                      </a:r>
                      <a:br>
                        <a:rPr lang="en-GB" sz="1800" b="0" dirty="0" smtClean="0"/>
                      </a:br>
                      <a:r>
                        <a:rPr lang="en-GB" sz="1800" b="0" dirty="0" smtClean="0"/>
                        <a:t>TUAS</a:t>
                      </a:r>
                      <a:r>
                        <a:rPr lang="en-GB" sz="1800" b="0" baseline="0" dirty="0" smtClean="0"/>
                        <a:t> building, </a:t>
                      </a:r>
                      <a:r>
                        <a:rPr lang="en-GB" sz="1800" b="0" dirty="0" smtClean="0"/>
                        <a:t>TU1171-72</a:t>
                      </a:r>
                      <a:endParaRPr lang="en-GB" sz="1800" b="0" dirty="0"/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Two-day seminar</a:t>
                      </a:r>
                      <a:r>
                        <a:rPr lang="en-GB" sz="1800" b="0" dirty="0" smtClean="0"/>
                        <a:t>, </a:t>
                      </a:r>
                      <a:r>
                        <a:rPr lang="en-GB" sz="1800" b="0" baseline="0" dirty="0" smtClean="0">
                          <a:solidFill>
                            <a:srgbClr val="FF0000"/>
                          </a:solidFill>
                        </a:rPr>
                        <a:t>participation required</a:t>
                      </a:r>
                      <a:endParaRPr lang="en-GB" sz="1800" b="0" dirty="0">
                        <a:solidFill>
                          <a:srgbClr val="FF0000"/>
                        </a:solidFill>
                      </a:endParaRP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41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15.12. 12:00 (midday)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dirty="0" smtClean="0"/>
                        <a:t>Deadline</a:t>
                      </a:r>
                      <a:r>
                        <a:rPr lang="en-GB" sz="1800" b="1" dirty="0"/>
                        <a:t>: </a:t>
                      </a:r>
                      <a:r>
                        <a:rPr lang="en-GB" sz="1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opponent comment submission</a:t>
                      </a:r>
                      <a:endParaRPr lang="en-GB" sz="18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63">
                <a:tc>
                  <a:txBody>
                    <a:bodyPr/>
                    <a:lstStyle/>
                    <a:p>
                      <a:pPr algn="l"/>
                      <a:r>
                        <a:rPr lang="en-GB" sz="1800" b="0" dirty="0" smtClean="0"/>
                        <a:t>Tue </a:t>
                      </a:r>
                      <a:r>
                        <a:rPr lang="en-GB" sz="1800" b="0" dirty="0"/>
                        <a:t>15.12.</a:t>
                      </a:r>
                    </a:p>
                  </a:txBody>
                  <a:tcPr marL="13288" marR="13288" marT="6644" marB="664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Grade </a:t>
                      </a:r>
                      <a:r>
                        <a:rPr lang="en-GB" sz="1800" dirty="0"/>
                        <a:t>suggestions and feedback from tutors</a:t>
                      </a:r>
                    </a:p>
                  </a:txBody>
                  <a:tcPr marL="13288" marR="13288" marT="6644" marB="66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10-11 </a:t>
            </a:r>
            <a:r>
              <a:rPr lang="fi-FI" dirty="0" smtClean="0"/>
              <a:t>December 2009, </a:t>
            </a:r>
            <a:r>
              <a:rPr lang="en-GB" dirty="0" smtClean="0"/>
              <a:t>TU1171-72, </a:t>
            </a:r>
            <a:br>
              <a:rPr lang="en-GB" dirty="0" smtClean="0"/>
            </a:br>
            <a:r>
              <a:rPr lang="en-GB" dirty="0" smtClean="0"/>
              <a:t>detailed schedule </a:t>
            </a:r>
            <a:r>
              <a:rPr lang="en-GB" dirty="0" smtClean="0"/>
              <a:t>later</a:t>
            </a:r>
            <a:endParaRPr lang="en-GB" dirty="0" smtClean="0"/>
          </a:p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Attendance mandatory</a:t>
            </a:r>
            <a:endParaRPr lang="fi-FI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i-FI" dirty="0" smtClean="0"/>
              <a:t>Presentations </a:t>
            </a:r>
            <a:r>
              <a:rPr lang="fi-FI" dirty="0"/>
              <a:t>are 15 </a:t>
            </a:r>
            <a:r>
              <a:rPr lang="fi-FI" dirty="0" smtClean="0"/>
              <a:t>minutes, followed </a:t>
            </a:r>
            <a:r>
              <a:rPr lang="fi-FI" dirty="0"/>
              <a:t>by 5 minutes </a:t>
            </a:r>
            <a:r>
              <a:rPr lang="fi-FI" dirty="0" smtClean="0"/>
              <a:t>discussion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Upload your presentation to Optima — PowerPoint or PDF</a:t>
            </a:r>
            <a:endParaRPr lang="fi-FI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i-FI" dirty="0" smtClean="0"/>
              <a:t>Practise </a:t>
            </a:r>
            <a:r>
              <a:rPr lang="fi-FI" dirty="0" smtClean="0"/>
              <a:t>the presentation; find a test audience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Do not overrun your time!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i-FI" dirty="0" smtClean="0"/>
              <a:t>Seminar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Grading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paper 60%</a:t>
            </a:r>
          </a:p>
          <a:p>
            <a:r>
              <a:rPr lang="en-US" dirty="0"/>
              <a:t>Presenting 25%</a:t>
            </a:r>
          </a:p>
          <a:p>
            <a:r>
              <a:rPr lang="en-US" dirty="0"/>
              <a:t>Opponent tasks 15%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Opponent tasks</a:t>
            </a:r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Read the paper before the seminar day and prepare some questions</a:t>
            </a:r>
          </a:p>
          <a:p>
            <a:r>
              <a:rPr lang="fi-FI" dirty="0" smtClean="0"/>
              <a:t>Take notes of the presentation</a:t>
            </a:r>
          </a:p>
          <a:p>
            <a:r>
              <a:rPr lang="fi-FI" dirty="0" smtClean="0"/>
              <a:t>At the end of the presentation, audience may </a:t>
            </a:r>
            <a:r>
              <a:rPr lang="fi-FI" dirty="0" smtClean="0"/>
              <a:t>ask </a:t>
            </a:r>
            <a:r>
              <a:rPr lang="fi-FI" dirty="0" smtClean="0"/>
              <a:t>questions; opponent </a:t>
            </a:r>
            <a:r>
              <a:rPr lang="fi-FI" dirty="0" smtClean="0"/>
              <a:t>must ask at least one question</a:t>
            </a:r>
            <a:endParaRPr lang="fi-FI" dirty="0" smtClean="0"/>
          </a:p>
          <a:p>
            <a:r>
              <a:rPr lang="fi-FI" dirty="0" smtClean="0"/>
              <a:t>Submit comments to Optima by 15.12.2008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57496"/>
            <a:ext cx="7772400" cy="1362075"/>
          </a:xfrm>
        </p:spPr>
        <p:txBody>
          <a:bodyPr/>
          <a:lstStyle/>
          <a:p>
            <a:r>
              <a:rPr lang="fi-FI" dirty="0" smtClean="0"/>
              <a:t>Advice for the presentation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TextBox 5"/>
          <p:cNvSpPr txBox="1"/>
          <p:nvPr/>
        </p:nvSpPr>
        <p:spPr>
          <a:xfrm>
            <a:off x="2500298" y="4857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fi-FI" dirty="0" smtClean="0"/>
              <a:t>What is a good presentation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You are the teacher! </a:t>
            </a:r>
            <a:r>
              <a:rPr lang="en-US" dirty="0" smtClean="0"/>
              <a:t>What do you want the audience to learn?</a:t>
            </a:r>
          </a:p>
          <a:p>
            <a:r>
              <a:rPr lang="fi-FI" dirty="0" smtClean="0"/>
              <a:t>What should the audience remember</a:t>
            </a:r>
            <a:r>
              <a:rPr lang="fi-FI" dirty="0" smtClean="0"/>
              <a:t>? Could be:</a:t>
            </a:r>
            <a:endParaRPr lang="fi-FI" dirty="0" smtClean="0"/>
          </a:p>
          <a:p>
            <a:pPr lvl="1"/>
            <a:r>
              <a:rPr lang="fi-FI" dirty="0" smtClean="0"/>
              <a:t>Key technical ideas</a:t>
            </a:r>
          </a:p>
          <a:p>
            <a:pPr lvl="1"/>
            <a:r>
              <a:rPr lang="fi-FI" dirty="0" smtClean="0"/>
              <a:t>Enough to be able to read the paper and </a:t>
            </a:r>
            <a:r>
              <a:rPr lang="fi-FI" dirty="0" smtClean="0"/>
              <a:t>learn more</a:t>
            </a:r>
            <a:endParaRPr lang="fi-FI" dirty="0" smtClean="0"/>
          </a:p>
          <a:p>
            <a:pPr lvl="1"/>
            <a:r>
              <a:rPr lang="fi-FI" dirty="0" smtClean="0"/>
              <a:t>Your own </a:t>
            </a:r>
            <a:r>
              <a:rPr lang="fi-FI" dirty="0" smtClean="0"/>
              <a:t>contribution</a:t>
            </a:r>
            <a:endParaRPr lang="fi-FI" dirty="0" smtClean="0"/>
          </a:p>
          <a:p>
            <a:r>
              <a:rPr lang="en-US" dirty="0" smtClean="0"/>
              <a:t>The presentation should have a structure</a:t>
            </a:r>
          </a:p>
          <a:p>
            <a:pPr lvl="1"/>
            <a:r>
              <a:rPr lang="en-US" dirty="0" smtClean="0"/>
              <a:t>Logical and easy to follow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pictures and examples </a:t>
            </a:r>
          </a:p>
          <a:p>
            <a:pPr lvl="1"/>
            <a:r>
              <a:rPr lang="en-US" dirty="0" smtClean="0"/>
              <a:t>Preferably your </a:t>
            </a:r>
            <a:r>
              <a:rPr lang="en-US" dirty="0" smtClean="0"/>
              <a:t>own; acknowledge </a:t>
            </a:r>
            <a:r>
              <a:rPr lang="en-US" dirty="0" smtClean="0"/>
              <a:t>any borrowed pictures </a:t>
            </a:r>
            <a:r>
              <a:rPr lang="en-US" dirty="0" smtClean="0"/>
              <a:t>on </a:t>
            </a:r>
            <a:r>
              <a:rPr lang="en-US" dirty="0" smtClean="0"/>
              <a:t>the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4509</TotalTime>
  <Words>515</Words>
  <Application>Microsoft Office PowerPoint</Application>
  <PresentationFormat>On-screen Show (4:3)</PresentationFormat>
  <Paragraphs>99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T-110.5290 Seminar on Network Security 2009</vt:lpstr>
      <vt:lpstr>Today’s agenda</vt:lpstr>
      <vt:lpstr>Seminar arrangements</vt:lpstr>
      <vt:lpstr>Timetable (in Noppa)</vt:lpstr>
      <vt:lpstr>Seminar</vt:lpstr>
      <vt:lpstr>Grading</vt:lpstr>
      <vt:lpstr>Opponent tasks</vt:lpstr>
      <vt:lpstr>Advice for the presentation</vt:lpstr>
      <vt:lpstr>What is a good presentation</vt:lpstr>
      <vt:lpstr>Presentation structure</vt:lpstr>
      <vt:lpstr>Some detailed advice</vt:lpstr>
      <vt:lpstr>Questions?</vt:lpstr>
    </vt:vector>
  </TitlesOfParts>
  <Company>TKK / TML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T-110.5190 Seminar on Network Security</dc:title>
  <dc:creator>Tuomas Aura</dc:creator>
  <cp:lastModifiedBy>Tuomas Aura</cp:lastModifiedBy>
  <cp:revision>334</cp:revision>
  <dcterms:created xsi:type="dcterms:W3CDTF">2008-04-21T11:46:57Z</dcterms:created>
  <dcterms:modified xsi:type="dcterms:W3CDTF">2009-12-01T15:17:32Z</dcterms:modified>
</cp:coreProperties>
</file>